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00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F900-9600-44B1-9BB3-73D1BB2D19CE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E193-BA65-4D9F-96DE-4A9F9E6C55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F900-9600-44B1-9BB3-73D1BB2D19CE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E193-BA65-4D9F-96DE-4A9F9E6C55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F900-9600-44B1-9BB3-73D1BB2D19CE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E193-BA65-4D9F-96DE-4A9F9E6C55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F900-9600-44B1-9BB3-73D1BB2D19CE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E193-BA65-4D9F-96DE-4A9F9E6C55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F900-9600-44B1-9BB3-73D1BB2D19CE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E193-BA65-4D9F-96DE-4A9F9E6C55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F900-9600-44B1-9BB3-73D1BB2D19CE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E193-BA65-4D9F-96DE-4A9F9E6C55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F900-9600-44B1-9BB3-73D1BB2D19CE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E193-BA65-4D9F-96DE-4A9F9E6C55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F900-9600-44B1-9BB3-73D1BB2D19CE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E193-BA65-4D9F-96DE-4A9F9E6C55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F900-9600-44B1-9BB3-73D1BB2D19CE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E193-BA65-4D9F-96DE-4A9F9E6C55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F900-9600-44B1-9BB3-73D1BB2D19CE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E193-BA65-4D9F-96DE-4A9F9E6C55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F900-9600-44B1-9BB3-73D1BB2D19CE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E193-BA65-4D9F-96DE-4A9F9E6C55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6F900-9600-44B1-9BB3-73D1BB2D19CE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3E193-BA65-4D9F-96DE-4A9F9E6C555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692696"/>
            <a:ext cx="7772400" cy="1470025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 рождественские каникулы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Группа №8 «Петушок»</a:t>
            </a:r>
            <a:endParaRPr lang="ru-RU" dirty="0"/>
          </a:p>
        </p:txBody>
      </p:sp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Посетили музей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C:\Users\Dexp1\Desktop\детский сад\4jiC_dx6Co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3600400" cy="5112568"/>
          </a:xfrm>
          <a:prstGeom prst="rect">
            <a:avLst/>
          </a:prstGeom>
          <a:noFill/>
        </p:spPr>
      </p:pic>
      <p:pic>
        <p:nvPicPr>
          <p:cNvPr id="9219" name="Picture 3" descr="C:\Users\Dexp1\Desktop\детский сад\XtINBQallk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412776"/>
            <a:ext cx="3744416" cy="511256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Проводили время с друзьями</a:t>
            </a:r>
            <a:endParaRPr lang="ru-RU" b="1" dirty="0"/>
          </a:p>
        </p:txBody>
      </p:sp>
      <p:pic>
        <p:nvPicPr>
          <p:cNvPr id="10243" name="Picture 3" descr="C:\Users\Dexp1\Desktop\детский сад\CpFQqCB2P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12776"/>
            <a:ext cx="3672408" cy="4923928"/>
          </a:xfrm>
          <a:prstGeom prst="rect">
            <a:avLst/>
          </a:prstGeom>
          <a:noFill/>
        </p:spPr>
      </p:pic>
      <p:pic>
        <p:nvPicPr>
          <p:cNvPr id="10244" name="Picture 4" descr="C:\Users\Dexp1\Desktop\детский сад\mGgcgQKqby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412776"/>
            <a:ext cx="3816424" cy="4896544"/>
          </a:xfrm>
          <a:prstGeom prst="rect">
            <a:avLst/>
          </a:prstGeom>
          <a:noFill/>
        </p:spPr>
      </p:pic>
      <p:pic>
        <p:nvPicPr>
          <p:cNvPr id="10245" name="Picture 5" descr="C:\Users\Dexp1\Desktop\детский сад\kLhaZYsvgA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412776"/>
            <a:ext cx="7776864" cy="5184576"/>
          </a:xfrm>
          <a:prstGeom prst="rect">
            <a:avLst/>
          </a:prstGeom>
          <a:noFill/>
        </p:spPr>
      </p:pic>
      <p:pic>
        <p:nvPicPr>
          <p:cNvPr id="10246" name="Picture 6" descr="C:\Users\Dexp1\Desktop\детский сад\d5L_1lYWYv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412776"/>
            <a:ext cx="8352928" cy="518457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3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Побывали в роли Снегурочки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 descr="C:\Users\Dexp1\Desktop\детский сад\yIA7M-qFQy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3620865" cy="5256584"/>
          </a:xfrm>
          <a:prstGeom prst="rect">
            <a:avLst/>
          </a:prstGeom>
          <a:noFill/>
        </p:spPr>
      </p:pic>
      <p:pic>
        <p:nvPicPr>
          <p:cNvPr id="11267" name="Picture 3" descr="C:\Users\Dexp1\Desktop\детский сад\U5tkgFXdBI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268760"/>
            <a:ext cx="3672408" cy="525658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много-много гуляли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 descr="C:\Users\Dexp1\Desktop\детский сад\tIc4ESr5U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3384376" cy="5256583"/>
          </a:xfrm>
          <a:prstGeom prst="rect">
            <a:avLst/>
          </a:prstGeom>
          <a:noFill/>
        </p:spPr>
      </p:pic>
      <p:pic>
        <p:nvPicPr>
          <p:cNvPr id="12291" name="Picture 3" descr="C:\Users\Dexp1\Desktop\детский сад\Zm-x9g-HF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196752"/>
            <a:ext cx="3528392" cy="5256584"/>
          </a:xfrm>
          <a:prstGeom prst="rect">
            <a:avLst/>
          </a:prstGeom>
          <a:noFill/>
        </p:spPr>
      </p:pic>
      <p:pic>
        <p:nvPicPr>
          <p:cNvPr id="12292" name="Picture 4" descr="C:\Users\Dexp1\Desktop\детский сад\hELS_ura9S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124744"/>
            <a:ext cx="3744416" cy="5328592"/>
          </a:xfrm>
          <a:prstGeom prst="rect">
            <a:avLst/>
          </a:prstGeom>
          <a:noFill/>
        </p:spPr>
      </p:pic>
      <p:pic>
        <p:nvPicPr>
          <p:cNvPr id="12298" name="Picture 10" descr="C:\Users\Dexp1\Desktop\детский сад\L2-MjirM2q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1124744"/>
            <a:ext cx="3672408" cy="5328592"/>
          </a:xfrm>
          <a:prstGeom prst="rect">
            <a:avLst/>
          </a:prstGeom>
          <a:noFill/>
        </p:spPr>
      </p:pic>
      <p:pic>
        <p:nvPicPr>
          <p:cNvPr id="12299" name="Picture 11" descr="C:\Users\Dexp1\Desktop\детский сад\iZzNUMWJ6j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1124744"/>
            <a:ext cx="3744416" cy="5400600"/>
          </a:xfrm>
          <a:prstGeom prst="rect">
            <a:avLst/>
          </a:prstGeom>
          <a:noFill/>
        </p:spPr>
      </p:pic>
      <p:pic>
        <p:nvPicPr>
          <p:cNvPr id="12300" name="Picture 12" descr="C:\Users\Dexp1\Desktop\детский сад\jeq2uM2uPq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8024" y="1124745"/>
            <a:ext cx="3744416" cy="540059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3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3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Dexp1\Desktop\детский сад\dOZF2Xx-Ww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4932040" cy="5949280"/>
          </a:xfrm>
          <a:prstGeom prst="rect">
            <a:avLst/>
          </a:prstGeom>
          <a:noFill/>
        </p:spPr>
      </p:pic>
      <p:pic>
        <p:nvPicPr>
          <p:cNvPr id="13315" name="Picture 3" descr="C:\Users\Dexp1\Desktop\детский сад\LfYUC4UqwX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5196" y="332656"/>
            <a:ext cx="4088804" cy="5976664"/>
          </a:xfrm>
          <a:prstGeom prst="rect">
            <a:avLst/>
          </a:prstGeom>
          <a:noFill/>
        </p:spPr>
      </p:pic>
      <p:pic>
        <p:nvPicPr>
          <p:cNvPr id="13316" name="Picture 4" descr="C:\Users\Dexp1\Desktop\детский сад\wGkYTQxDK_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2656"/>
            <a:ext cx="4932040" cy="5976664"/>
          </a:xfrm>
          <a:prstGeom prst="rect">
            <a:avLst/>
          </a:prstGeom>
          <a:noFill/>
        </p:spPr>
      </p:pic>
      <p:pic>
        <p:nvPicPr>
          <p:cNvPr id="13317" name="Picture 5" descr="C:\Users\Dexp1\Desktop\детский сад\PlDcX3_bej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0560" y="332656"/>
            <a:ext cx="4103440" cy="597666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Dexp1\Desktop\детский сад\5Q3-lCX29Z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3837211" cy="5472608"/>
          </a:xfrm>
          <a:prstGeom prst="rect">
            <a:avLst/>
          </a:prstGeom>
          <a:noFill/>
        </p:spPr>
      </p:pic>
      <p:pic>
        <p:nvPicPr>
          <p:cNvPr id="14339" name="Picture 3" descr="C:\Users\Dexp1\Desktop\детский сад\cCEn_oazKS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692696"/>
            <a:ext cx="3816424" cy="5472608"/>
          </a:xfrm>
          <a:prstGeom prst="rect">
            <a:avLst/>
          </a:prstGeom>
          <a:noFill/>
        </p:spPr>
      </p:pic>
      <p:pic>
        <p:nvPicPr>
          <p:cNvPr id="14340" name="Picture 4" descr="C:\Users\Dexp1\Desktop\детский сад\TnomHMT2g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692696"/>
            <a:ext cx="3816424" cy="5472608"/>
          </a:xfrm>
          <a:prstGeom prst="rect">
            <a:avLst/>
          </a:prstGeom>
          <a:noFill/>
        </p:spPr>
      </p:pic>
      <p:pic>
        <p:nvPicPr>
          <p:cNvPr id="14341" name="Picture 5" descr="C:\Users\Dexp1\Desktop\детский сад\kl8W-mWhM4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692696"/>
            <a:ext cx="3960440" cy="5472608"/>
          </a:xfrm>
          <a:prstGeom prst="rect">
            <a:avLst/>
          </a:prstGeom>
          <a:noFill/>
        </p:spPr>
      </p:pic>
      <p:pic>
        <p:nvPicPr>
          <p:cNvPr id="14342" name="Picture 6" descr="C:\Users\Dexp1\Desktop\детский сад\6gSN3IXcae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692696"/>
            <a:ext cx="3960440" cy="5472608"/>
          </a:xfrm>
          <a:prstGeom prst="rect">
            <a:avLst/>
          </a:prstGeom>
          <a:noFill/>
        </p:spPr>
      </p:pic>
      <p:pic>
        <p:nvPicPr>
          <p:cNvPr id="14343" name="Picture 7" descr="C:\Users\Dexp1\Desktop\детский сад\ltYgxHmC2p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8024" y="692695"/>
            <a:ext cx="3960440" cy="5472609"/>
          </a:xfrm>
          <a:prstGeom prst="rect">
            <a:avLst/>
          </a:prstGeom>
          <a:noFill/>
        </p:spPr>
      </p:pic>
      <p:pic>
        <p:nvPicPr>
          <p:cNvPr id="14344" name="Picture 8" descr="C:\Users\Dexp1\Desktop\детский сад\yjIo3NeRXX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4" y="692696"/>
            <a:ext cx="3960440" cy="547260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3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3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3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51920" y="0"/>
            <a:ext cx="5292080" cy="2016224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Скоро, скоро Рождество,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Поскорей бы только —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Будет в доме торжество,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Засверкает елка!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Dexp1\Desktop\детский сад\GNNV5a-Ea4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4139952" cy="5733256"/>
          </a:xfrm>
          <a:prstGeom prst="rect">
            <a:avLst/>
          </a:prstGeom>
          <a:noFill/>
        </p:spPr>
      </p:pic>
      <p:pic>
        <p:nvPicPr>
          <p:cNvPr id="1027" name="Picture 3" descr="C:\Users\Dexp1\Desktop\детский сад\g7S3jLiRGW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696"/>
            <a:ext cx="4499992" cy="5904656"/>
          </a:xfrm>
          <a:prstGeom prst="rect">
            <a:avLst/>
          </a:prstGeom>
          <a:noFill/>
        </p:spPr>
      </p:pic>
      <p:pic>
        <p:nvPicPr>
          <p:cNvPr id="1028" name="Picture 4" descr="C:\Users\Dexp1\Desktop\детский сад\QGCxxsUIxh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92696"/>
            <a:ext cx="4499992" cy="5894214"/>
          </a:xfrm>
          <a:prstGeom prst="rect">
            <a:avLst/>
          </a:prstGeom>
          <a:noFill/>
        </p:spPr>
      </p:pic>
      <p:pic>
        <p:nvPicPr>
          <p:cNvPr id="1029" name="Picture 5" descr="C:\Users\Dexp1\Desktop\детский сад\17QvpQlkA3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772816"/>
            <a:ext cx="4248472" cy="508518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xp1\Desktop\детский сад\dbYhigzv2b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4176464" cy="5544616"/>
          </a:xfrm>
          <a:prstGeom prst="rect">
            <a:avLst/>
          </a:prstGeom>
          <a:noFill/>
        </p:spPr>
      </p:pic>
      <p:pic>
        <p:nvPicPr>
          <p:cNvPr id="2051" name="Picture 3" descr="C:\Users\Dexp1\Desktop\детский сад\gfFz5-lsIj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620688"/>
            <a:ext cx="4104456" cy="5472608"/>
          </a:xfrm>
          <a:prstGeom prst="rect">
            <a:avLst/>
          </a:prstGeom>
          <a:noFill/>
        </p:spPr>
      </p:pic>
      <p:pic>
        <p:nvPicPr>
          <p:cNvPr id="2052" name="Picture 4" descr="C:\Users\Dexp1\Desktop\детский сад\1D9RnRQ_KQ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48680"/>
            <a:ext cx="4536504" cy="5760640"/>
          </a:xfrm>
          <a:prstGeom prst="rect">
            <a:avLst/>
          </a:prstGeom>
          <a:noFill/>
        </p:spPr>
      </p:pic>
      <p:pic>
        <p:nvPicPr>
          <p:cNvPr id="2053" name="Picture 5" descr="C:\Users\Dexp1\Desktop\детский сад\jOvRdSZ-kk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48680"/>
            <a:ext cx="4572000" cy="5760640"/>
          </a:xfrm>
          <a:prstGeom prst="rect">
            <a:avLst/>
          </a:prstGeom>
          <a:noFill/>
        </p:spPr>
      </p:pic>
      <p:pic>
        <p:nvPicPr>
          <p:cNvPr id="2054" name="Picture 6" descr="C:\Users\Dexp1\Desktop\детский сад\wd64ps4BG4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9504" y="548680"/>
            <a:ext cx="4464496" cy="5760640"/>
          </a:xfrm>
          <a:prstGeom prst="rect">
            <a:avLst/>
          </a:prstGeom>
          <a:noFill/>
        </p:spPr>
      </p:pic>
      <p:pic>
        <p:nvPicPr>
          <p:cNvPr id="2055" name="Picture 7" descr="C:\Users\Dexp1\Desktop\детский сад\6rL5ZyRGQR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548680"/>
            <a:ext cx="4499993" cy="576063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517632" cy="99412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Ходили в лес на почту к Деду Морозу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Dexp1\Desktop\детский сад\dckw_3Y3Iy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3960440" cy="5544616"/>
          </a:xfrm>
          <a:prstGeom prst="rect">
            <a:avLst/>
          </a:prstGeom>
          <a:noFill/>
        </p:spPr>
      </p:pic>
      <p:pic>
        <p:nvPicPr>
          <p:cNvPr id="3075" name="Picture 3" descr="C:\Users\Dexp1\Desktop\детский сад\o1SXybdPiI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908720"/>
            <a:ext cx="3816424" cy="554461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94122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Занимались кулинарией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C:\Users\Dexp1\Desktop\детский сад\s-5CypJoKv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4608512" cy="5472608"/>
          </a:xfrm>
          <a:prstGeom prst="rect">
            <a:avLst/>
          </a:prstGeom>
          <a:noFill/>
        </p:spPr>
      </p:pic>
      <p:pic>
        <p:nvPicPr>
          <p:cNvPr id="4099" name="Picture 3" descr="C:\Users\Dexp1\Desktop\детский сад\Odv2IQUclT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052736"/>
            <a:ext cx="3816424" cy="5472608"/>
          </a:xfrm>
          <a:prstGeom prst="rect">
            <a:avLst/>
          </a:prstGeom>
          <a:noFill/>
        </p:spPr>
      </p:pic>
      <p:pic>
        <p:nvPicPr>
          <p:cNvPr id="4100" name="Picture 4" descr="C:\Users\Dexp1\Desktop\детский сад\P4kdiAbFX5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052736"/>
            <a:ext cx="4608512" cy="5517232"/>
          </a:xfrm>
          <a:prstGeom prst="rect">
            <a:avLst/>
          </a:prstGeom>
          <a:noFill/>
        </p:spPr>
      </p:pic>
      <p:pic>
        <p:nvPicPr>
          <p:cNvPr id="4101" name="Picture 5" descr="C:\Users\Dexp1\Desktop\детский сад\XxgxajJOX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1052736"/>
            <a:ext cx="3888432" cy="5544616"/>
          </a:xfrm>
          <a:prstGeom prst="rect">
            <a:avLst/>
          </a:prstGeom>
          <a:noFill/>
        </p:spPr>
      </p:pic>
      <p:pic>
        <p:nvPicPr>
          <p:cNvPr id="4102" name="Picture 6" descr="C:\Users\Dexp1\Desktop\детский сад\ZxohpC6ji-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052736"/>
            <a:ext cx="4608512" cy="5544616"/>
          </a:xfrm>
          <a:prstGeom prst="rect">
            <a:avLst/>
          </a:prstGeom>
          <a:noFill/>
        </p:spPr>
      </p:pic>
      <p:pic>
        <p:nvPicPr>
          <p:cNvPr id="4103" name="Picture 7" descr="C:\Users\Dexp1\Desktop\детский сад\6WguEI6CmG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6056" y="1052736"/>
            <a:ext cx="3888432" cy="554461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3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3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3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Катались с горок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C:\Users\Dexp1\Desktop\детский сад\1CULY7VyA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3960440" cy="5040560"/>
          </a:xfrm>
          <a:prstGeom prst="rect">
            <a:avLst/>
          </a:prstGeom>
          <a:noFill/>
        </p:spPr>
      </p:pic>
      <p:pic>
        <p:nvPicPr>
          <p:cNvPr id="5123" name="Picture 3" descr="C:\Users\Dexp1\Desktop\детский сад\5ltGyD6cRf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412776"/>
            <a:ext cx="4032448" cy="5040560"/>
          </a:xfrm>
          <a:prstGeom prst="rect">
            <a:avLst/>
          </a:prstGeom>
          <a:noFill/>
        </p:spPr>
      </p:pic>
      <p:pic>
        <p:nvPicPr>
          <p:cNvPr id="5124" name="Picture 4" descr="C:\Users\Dexp1\Desktop\детский сад\mRRRe3DtQP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59" y="1412776"/>
            <a:ext cx="4932041" cy="5040560"/>
          </a:xfrm>
          <a:prstGeom prst="rect">
            <a:avLst/>
          </a:prstGeom>
          <a:noFill/>
        </p:spPr>
      </p:pic>
      <p:pic>
        <p:nvPicPr>
          <p:cNvPr id="5125" name="Picture 5" descr="C:\Users\Dexp1\Desktop\детский сад\t72y6_5D9M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412776"/>
            <a:ext cx="3960440" cy="504056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Катались на коньках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C:\Users\Dexp1\Desktop\детский сад\Z6kYXiUD7D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4067944" cy="4968552"/>
          </a:xfrm>
          <a:prstGeom prst="rect">
            <a:avLst/>
          </a:prstGeom>
          <a:noFill/>
        </p:spPr>
      </p:pic>
      <p:pic>
        <p:nvPicPr>
          <p:cNvPr id="6147" name="Picture 3" descr="C:\Users\Dexp1\Desktop\детский сад\0hThMF5f5G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268760"/>
            <a:ext cx="4464496" cy="4968552"/>
          </a:xfrm>
          <a:prstGeom prst="rect">
            <a:avLst/>
          </a:prstGeom>
          <a:noFill/>
        </p:spPr>
      </p:pic>
      <p:pic>
        <p:nvPicPr>
          <p:cNvPr id="6148" name="Picture 4" descr="C:\Users\Dexp1\Desktop\детский сад\oUvI55nckN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1196752"/>
            <a:ext cx="6192688" cy="532859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3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Встречали дедушку Мороза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C:\Users\Dexp1\Desktop\детский сад\4BOnHR7XD1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954359"/>
            <a:ext cx="4536504" cy="5787009"/>
          </a:xfrm>
          <a:prstGeom prst="rect">
            <a:avLst/>
          </a:prstGeom>
          <a:noFill/>
        </p:spPr>
      </p:pic>
      <p:pic>
        <p:nvPicPr>
          <p:cNvPr id="7171" name="Picture 3" descr="C:\Users\Dexp1\Desktop\детский сад\i4y1biSNaF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908720"/>
            <a:ext cx="5184576" cy="583264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3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Ходили в игровые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 descr="C:\Users\Dexp1\Desktop\детский сад\muZvsIQp3o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196752"/>
            <a:ext cx="4608512" cy="5400600"/>
          </a:xfrm>
          <a:prstGeom prst="rect">
            <a:avLst/>
          </a:prstGeom>
          <a:noFill/>
        </p:spPr>
      </p:pic>
    </p:spTree>
  </p:cSld>
  <p:clrMapOvr>
    <a:masterClrMapping/>
  </p:clrMapOvr>
  <p:transition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50</Words>
  <Application>Microsoft Office PowerPoint</Application>
  <PresentationFormat>Экран (4:3)</PresentationFormat>
  <Paragraphs>13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Наши рождественские каникулы</vt:lpstr>
      <vt:lpstr>Слайд 2</vt:lpstr>
      <vt:lpstr>Слайд 3</vt:lpstr>
      <vt:lpstr>Ходили в лес на почту к Деду Морозу</vt:lpstr>
      <vt:lpstr>Занимались кулинарией</vt:lpstr>
      <vt:lpstr>Катались с горок</vt:lpstr>
      <vt:lpstr>Катались на коньках</vt:lpstr>
      <vt:lpstr>Встречали дедушку Мороза</vt:lpstr>
      <vt:lpstr>Ходили в игровые</vt:lpstr>
      <vt:lpstr>Посетили музей</vt:lpstr>
      <vt:lpstr>Проводили время с друзьями</vt:lpstr>
      <vt:lpstr>Побывали в роли Снегурочки</vt:lpstr>
      <vt:lpstr>И много-много гуляли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Наши рождественские каникулы</dc:title>
  <dc:creator>Dexp1</dc:creator>
  <cp:lastModifiedBy>Dexp1</cp:lastModifiedBy>
  <cp:revision>15</cp:revision>
  <dcterms:created xsi:type="dcterms:W3CDTF">2019-01-20T19:14:18Z</dcterms:created>
  <dcterms:modified xsi:type="dcterms:W3CDTF">2019-01-20T21:43:47Z</dcterms:modified>
</cp:coreProperties>
</file>